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561263" cy="10440988"/>
  <p:notesSz cx="6858000" cy="9945688"/>
  <p:defaultTextStyle>
    <a:defPPr>
      <a:defRPr lang="de-DE"/>
    </a:defPPr>
    <a:lvl1pPr marL="0" algn="l" defTabSz="936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8081" algn="l" defTabSz="936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6163" algn="l" defTabSz="936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04244" algn="l" defTabSz="936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72325" algn="l" defTabSz="936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40407" algn="l" defTabSz="936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08488" algn="l" defTabSz="936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76570" algn="l" defTabSz="936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44651" algn="l" defTabSz="936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90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2" autoAdjust="0"/>
    <p:restoredTop sz="94683" autoAdjust="0"/>
  </p:normalViewPr>
  <p:slideViewPr>
    <p:cSldViewPr snapToObjects="1">
      <p:cViewPr varScale="1">
        <p:scale>
          <a:sx n="68" d="100"/>
          <a:sy n="68" d="100"/>
        </p:scale>
        <p:origin x="3966" y="78"/>
      </p:cViewPr>
      <p:guideLst>
        <p:guide orient="horz" pos="3290"/>
        <p:guide pos="2382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2" d="100"/>
          <a:sy n="82" d="100"/>
        </p:scale>
        <p:origin x="-3984" y="-96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4"/>
            <a:ext cx="29718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DB8323B7-DE24-4A14-A692-D7038015AB78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79625" y="746125"/>
            <a:ext cx="26987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24404"/>
            <a:ext cx="5486400" cy="4475163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7217"/>
            <a:ext cx="2971800" cy="49688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7217"/>
            <a:ext cx="2971800" cy="49688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678FDADE-49FE-40F2-8EB0-42F3F04D7D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27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6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081" algn="l" defTabSz="936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6163" algn="l" defTabSz="936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4244" algn="l" defTabSz="936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2325" algn="l" defTabSz="936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0407" algn="l" defTabSz="936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08488" algn="l" defTabSz="936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76570" algn="l" defTabSz="936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44651" algn="l" defTabSz="9361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079625" y="746125"/>
            <a:ext cx="2698750" cy="372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FDADE-49FE-40F2-8EB0-42F3F04D7DC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13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" y="5887209"/>
            <a:ext cx="7561263" cy="4553781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" y="1"/>
            <a:ext cx="7561263" cy="588720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" y="4038021"/>
            <a:ext cx="7561263" cy="348032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" y="2436230"/>
            <a:ext cx="7561263" cy="777273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698" y="7692267"/>
            <a:ext cx="4661299" cy="1342986"/>
          </a:xfrm>
        </p:spPr>
        <p:txBody>
          <a:bodyPr>
            <a:normAutofit/>
          </a:bodyPr>
          <a:lstStyle>
            <a:lvl1pPr marL="0" indent="0" algn="l">
              <a:buNone/>
              <a:defRPr sz="2300">
                <a:solidFill>
                  <a:schemeClr val="tx2"/>
                </a:solidFill>
              </a:defRPr>
            </a:lvl1pPr>
            <a:lvl2pPr marL="468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6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4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2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0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08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76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4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068" y="4768771"/>
            <a:ext cx="5933368" cy="2730013"/>
          </a:xfrm>
          <a:effectLst/>
        </p:spPr>
        <p:txBody>
          <a:bodyPr>
            <a:noAutofit/>
          </a:bodyPr>
          <a:lstStyle>
            <a:lvl1pPr marL="655314" indent="-468081" algn="l">
              <a:defRPr sz="5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5265" y="1113706"/>
            <a:ext cx="5292884" cy="5290101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055" y="573229"/>
            <a:ext cx="1701284" cy="797513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8742" y="1113706"/>
            <a:ext cx="3993384" cy="745199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945159" y="1113706"/>
            <a:ext cx="5292884" cy="5290101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5887209"/>
            <a:ext cx="7561263" cy="4553781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" y="1"/>
            <a:ext cx="7561263" cy="588720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" y="4038021"/>
            <a:ext cx="7561263" cy="348032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" y="2436230"/>
            <a:ext cx="7561263" cy="777273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1269" y="3307757"/>
            <a:ext cx="4933895" cy="3689433"/>
          </a:xfrm>
          <a:effectLst/>
        </p:spPr>
        <p:txBody>
          <a:bodyPr anchor="b"/>
          <a:lstStyle>
            <a:lvl1pPr algn="r">
              <a:defRPr sz="4700" b="1" cap="none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376" y="7014726"/>
            <a:ext cx="4937060" cy="1271949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680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361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4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23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04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084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765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446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45157" y="1113706"/>
            <a:ext cx="2767423" cy="5290101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841122" y="1113706"/>
            <a:ext cx="2767423" cy="5290101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5158" y="1113708"/>
            <a:ext cx="2767423" cy="974008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5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68081" indent="0">
              <a:buNone/>
              <a:defRPr sz="2000" b="1"/>
            </a:lvl2pPr>
            <a:lvl3pPr marL="936163" indent="0">
              <a:buNone/>
              <a:defRPr sz="1800" b="1"/>
            </a:lvl3pPr>
            <a:lvl4pPr marL="1404244" indent="0">
              <a:buNone/>
              <a:defRPr sz="1600" b="1"/>
            </a:lvl4pPr>
            <a:lvl5pPr marL="1872325" indent="0">
              <a:buNone/>
              <a:defRPr sz="1600" b="1"/>
            </a:lvl5pPr>
            <a:lvl6pPr marL="2340407" indent="0">
              <a:buNone/>
              <a:defRPr sz="1600" b="1"/>
            </a:lvl6pPr>
            <a:lvl7pPr marL="2808488" indent="0">
              <a:buNone/>
              <a:defRPr sz="1600" b="1"/>
            </a:lvl7pPr>
            <a:lvl8pPr marL="3276570" indent="0">
              <a:buNone/>
              <a:defRPr sz="1600" b="1"/>
            </a:lvl8pPr>
            <a:lvl9pPr marL="3744651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6277" y="2131934"/>
            <a:ext cx="2767423" cy="417639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2901" y="1113708"/>
            <a:ext cx="2767423" cy="974008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5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68081" indent="0">
              <a:buNone/>
              <a:defRPr sz="2000" b="1"/>
            </a:lvl2pPr>
            <a:lvl3pPr marL="936163" indent="0">
              <a:buNone/>
              <a:defRPr sz="1800" b="1"/>
            </a:lvl3pPr>
            <a:lvl4pPr marL="1404244" indent="0">
              <a:buNone/>
              <a:defRPr sz="1600" b="1"/>
            </a:lvl4pPr>
            <a:lvl5pPr marL="1872325" indent="0">
              <a:buNone/>
              <a:defRPr sz="1600" b="1"/>
            </a:lvl5pPr>
            <a:lvl6pPr marL="2340407" indent="0">
              <a:buNone/>
              <a:defRPr sz="1600" b="1"/>
            </a:lvl6pPr>
            <a:lvl7pPr marL="2808488" indent="0">
              <a:buNone/>
              <a:defRPr sz="1600" b="1"/>
            </a:lvl7pPr>
            <a:lvl8pPr marL="3276570" indent="0">
              <a:buNone/>
              <a:defRPr sz="1600" b="1"/>
            </a:lvl8pPr>
            <a:lvl9pPr marL="3744651" indent="0">
              <a:buNone/>
              <a:defRPr sz="1600" b="1"/>
            </a:lvl9pPr>
          </a:lstStyle>
          <a:p>
            <a:pPr marL="0" lvl="0" indent="0" algn="ctr" defTabSz="936163" rtl="0" eaLnBrk="1" latinLnBrk="0" hangingPunct="1">
              <a:spcBef>
                <a:spcPct val="20000"/>
              </a:spcBef>
              <a:spcAft>
                <a:spcPts val="307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2129962"/>
            <a:ext cx="2767423" cy="417639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857" y="3364322"/>
            <a:ext cx="3006714" cy="1915998"/>
          </a:xfrm>
          <a:effectLst/>
        </p:spPr>
        <p:txBody>
          <a:bodyPr anchor="b">
            <a:noAutofit/>
          </a:bodyPr>
          <a:lstStyle>
            <a:lvl1pPr marL="234041" indent="-234041" algn="l">
              <a:defRPr sz="2900" b="1">
                <a:effectLst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423" y="1113707"/>
            <a:ext cx="3321768" cy="7452001"/>
          </a:xfrm>
        </p:spPr>
        <p:txBody>
          <a:bodyPr anchor="ctr"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9563" y="5325242"/>
            <a:ext cx="2802116" cy="3257318"/>
          </a:xfrm>
        </p:spPr>
        <p:txBody>
          <a:bodyPr/>
          <a:lstStyle>
            <a:lvl1pPr marL="0" indent="0">
              <a:buNone/>
              <a:defRPr sz="1400"/>
            </a:lvl1pPr>
            <a:lvl2pPr marL="468081" indent="0">
              <a:buNone/>
              <a:defRPr sz="1200"/>
            </a:lvl2pPr>
            <a:lvl3pPr marL="936163" indent="0">
              <a:buNone/>
              <a:defRPr sz="1000"/>
            </a:lvl3pPr>
            <a:lvl4pPr marL="1404244" indent="0">
              <a:buNone/>
              <a:defRPr sz="900"/>
            </a:lvl4pPr>
            <a:lvl5pPr marL="1872325" indent="0">
              <a:buNone/>
              <a:defRPr sz="900"/>
            </a:lvl5pPr>
            <a:lvl6pPr marL="2340407" indent="0">
              <a:buNone/>
              <a:defRPr sz="900"/>
            </a:lvl6pPr>
            <a:lvl7pPr marL="2808488" indent="0">
              <a:buNone/>
              <a:defRPr sz="900"/>
            </a:lvl7pPr>
            <a:lvl8pPr marL="3276570" indent="0">
              <a:buNone/>
              <a:defRPr sz="900"/>
            </a:lvl8pPr>
            <a:lvl9pPr marL="3744651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5887209"/>
            <a:ext cx="7561263" cy="4553781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" y="1"/>
            <a:ext cx="7561263" cy="588720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" y="4038021"/>
            <a:ext cx="7561263" cy="348032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" y="2436230"/>
            <a:ext cx="7561263" cy="777273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0568" y="1740166"/>
            <a:ext cx="3402569" cy="4761940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68081" indent="0">
              <a:buNone/>
              <a:defRPr sz="2900"/>
            </a:lvl2pPr>
            <a:lvl3pPr marL="936163" indent="0">
              <a:buNone/>
              <a:defRPr sz="2500"/>
            </a:lvl3pPr>
            <a:lvl4pPr marL="1404244" indent="0">
              <a:buNone/>
              <a:defRPr sz="2000"/>
            </a:lvl4pPr>
            <a:lvl5pPr marL="1872325" indent="0">
              <a:buNone/>
              <a:defRPr sz="2000"/>
            </a:lvl5pPr>
            <a:lvl6pPr marL="2340407" indent="0">
              <a:buNone/>
              <a:defRPr sz="2000"/>
            </a:lvl6pPr>
            <a:lvl7pPr marL="2808488" indent="0">
              <a:buNone/>
              <a:defRPr sz="2000"/>
            </a:lvl7pPr>
            <a:lvl8pPr marL="3276570" indent="0">
              <a:buNone/>
              <a:defRPr sz="2000"/>
            </a:lvl8pPr>
            <a:lvl9pPr marL="3744651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934" y="1538419"/>
            <a:ext cx="3054699" cy="3293099"/>
          </a:xfrm>
        </p:spPr>
        <p:txBody>
          <a:bodyPr anchor="b"/>
          <a:lstStyle>
            <a:lvl1pPr marL="187233" indent="-187233">
              <a:buFont typeface="Georgia" pitchFamily="18" charset="0"/>
              <a:buChar char="*"/>
              <a:defRPr sz="1600"/>
            </a:lvl1pPr>
            <a:lvl2pPr marL="468081" indent="0">
              <a:buNone/>
              <a:defRPr sz="1200"/>
            </a:lvl2pPr>
            <a:lvl3pPr marL="936163" indent="0">
              <a:buNone/>
              <a:defRPr sz="1000"/>
            </a:lvl3pPr>
            <a:lvl4pPr marL="1404244" indent="0">
              <a:buNone/>
              <a:defRPr sz="900"/>
            </a:lvl4pPr>
            <a:lvl5pPr marL="1872325" indent="0">
              <a:buNone/>
              <a:defRPr sz="900"/>
            </a:lvl5pPr>
            <a:lvl6pPr marL="2340407" indent="0">
              <a:buNone/>
              <a:defRPr sz="900"/>
            </a:lvl6pPr>
            <a:lvl7pPr marL="2808488" indent="0">
              <a:buNone/>
              <a:defRPr sz="900"/>
            </a:lvl7pPr>
            <a:lvl8pPr marL="3276570" indent="0">
              <a:buNone/>
              <a:defRPr sz="900"/>
            </a:lvl8pPr>
            <a:lvl9pPr marL="3744651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385" y="6796874"/>
            <a:ext cx="5278610" cy="1740164"/>
          </a:xfrm>
        </p:spPr>
        <p:txBody>
          <a:bodyPr anchor="b">
            <a:noAutofit/>
          </a:bodyPr>
          <a:lstStyle>
            <a:lvl1pPr algn="l">
              <a:defRPr sz="47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7772738"/>
            <a:ext cx="7561263" cy="2668252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" y="0"/>
            <a:ext cx="7561263" cy="777273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" y="5737068"/>
            <a:ext cx="7561263" cy="348032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" y="2436230"/>
            <a:ext cx="7561263" cy="777273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2890" y="6656424"/>
            <a:ext cx="5385259" cy="1740164"/>
          </a:xfrm>
          <a:prstGeom prst="rect">
            <a:avLst/>
          </a:prstGeom>
          <a:effectLst/>
        </p:spPr>
        <p:txBody>
          <a:bodyPr vert="horz" lIns="93616" tIns="46808" rIns="93616" bIns="46808" rtlCol="0" anchor="t" anchorCtr="0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5159" y="1114833"/>
            <a:ext cx="5292884" cy="5290101"/>
          </a:xfrm>
          <a:prstGeom prst="rect">
            <a:avLst/>
          </a:prstGeom>
        </p:spPr>
        <p:txBody>
          <a:bodyPr vert="horz" lIns="93616" tIns="46808" rIns="93616" bIns="46808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03853" y="9396893"/>
            <a:ext cx="2079347" cy="555885"/>
          </a:xfrm>
          <a:prstGeom prst="rect">
            <a:avLst/>
          </a:prstGeom>
        </p:spPr>
        <p:txBody>
          <a:bodyPr vert="horz" lIns="93616" tIns="46808" rIns="93616" bIns="46808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88DC3B-2BDC-4818-8A6E-B474D79881C3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064" y="9396893"/>
            <a:ext cx="2772464" cy="555885"/>
          </a:xfrm>
          <a:prstGeom prst="rect">
            <a:avLst/>
          </a:prstGeom>
        </p:spPr>
        <p:txBody>
          <a:bodyPr vert="horz" lIns="93616" tIns="46808" rIns="93616" bIns="46808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50527" y="9396893"/>
            <a:ext cx="1512253" cy="555885"/>
          </a:xfrm>
          <a:prstGeom prst="rect">
            <a:avLst/>
          </a:prstGeom>
        </p:spPr>
        <p:txBody>
          <a:bodyPr vert="horz" lIns="93616" tIns="46808" rIns="93616" bIns="46808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7962-B96A-48ED-8E9B-793CD91FB9A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7657" indent="-327657" algn="r" defTabSz="936163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7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4041" indent="-187233" algn="l" defTabSz="936163" rtl="0" eaLnBrk="1" latinLnBrk="0" hangingPunct="1">
        <a:spcBef>
          <a:spcPct val="20000"/>
        </a:spcBef>
        <a:spcAft>
          <a:spcPts val="30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61698" indent="-187233" algn="l" defTabSz="936163" rtl="0" eaLnBrk="1" latinLnBrk="0" hangingPunct="1">
        <a:spcBef>
          <a:spcPct val="20000"/>
        </a:spcBef>
        <a:spcAft>
          <a:spcPts val="30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42546" indent="-187233" algn="l" defTabSz="936163" rtl="0" eaLnBrk="1" latinLnBrk="0" hangingPunct="1">
        <a:spcBef>
          <a:spcPct val="20000"/>
        </a:spcBef>
        <a:spcAft>
          <a:spcPts val="30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23395" indent="-187233" algn="l" defTabSz="936163" rtl="0" eaLnBrk="1" latinLnBrk="0" hangingPunct="1">
        <a:spcBef>
          <a:spcPct val="20000"/>
        </a:spcBef>
        <a:spcAft>
          <a:spcPts val="30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22967" indent="-187233" algn="l" defTabSz="936163" rtl="0" eaLnBrk="1" latinLnBrk="0" hangingPunct="1">
        <a:spcBef>
          <a:spcPct val="20000"/>
        </a:spcBef>
        <a:spcAft>
          <a:spcPts val="30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703816" indent="-187233" algn="l" defTabSz="936163" rtl="0" eaLnBrk="1" latinLnBrk="0" hangingPunct="1">
        <a:spcBef>
          <a:spcPct val="20000"/>
        </a:spcBef>
        <a:spcAft>
          <a:spcPts val="30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12750" indent="-187233" algn="l" defTabSz="936163" rtl="0" eaLnBrk="1" latinLnBrk="0" hangingPunct="1">
        <a:spcBef>
          <a:spcPct val="20000"/>
        </a:spcBef>
        <a:spcAft>
          <a:spcPts val="30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340407" indent="-187233" algn="l" defTabSz="936163" rtl="0" eaLnBrk="1" latinLnBrk="0" hangingPunct="1">
        <a:spcBef>
          <a:spcPct val="20000"/>
        </a:spcBef>
        <a:spcAft>
          <a:spcPts val="30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649340" indent="-187233" algn="l" defTabSz="936163" rtl="0" eaLnBrk="1" latinLnBrk="0" hangingPunct="1">
        <a:spcBef>
          <a:spcPct val="20000"/>
        </a:spcBef>
        <a:spcAft>
          <a:spcPts val="30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6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81" algn="l" defTabSz="936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6163" algn="l" defTabSz="936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04244" algn="l" defTabSz="936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72325" algn="l" defTabSz="936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40407" algn="l" defTabSz="936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08488" algn="l" defTabSz="936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76570" algn="l" defTabSz="936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44651" algn="l" defTabSz="9361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7374" y="483672"/>
            <a:ext cx="5129806" cy="412678"/>
          </a:xfrm>
        </p:spPr>
        <p:txBody>
          <a:bodyPr>
            <a:noAutofit/>
          </a:bodyPr>
          <a:lstStyle/>
          <a:p>
            <a:pPr algn="l"/>
            <a:r>
              <a:rPr lang="de-DE" sz="2800" dirty="0">
                <a:solidFill>
                  <a:srgbClr val="FF0000"/>
                </a:solidFill>
                <a:latin typeface="Iglesia-Light" pitchFamily="2" charset="0"/>
              </a:rPr>
              <a:t>10 Tage vom 22. bis 31. März 2025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79809" y="-249198"/>
            <a:ext cx="5881115" cy="932481"/>
          </a:xfrm>
        </p:spPr>
        <p:txBody>
          <a:bodyPr>
            <a:noAutofit/>
          </a:bodyPr>
          <a:lstStyle/>
          <a:p>
            <a:pPr marL="187233" indent="0">
              <a:buNone/>
            </a:pPr>
            <a:r>
              <a:rPr lang="de-DE" sz="5200" b="0" dirty="0">
                <a:solidFill>
                  <a:srgbClr val="0000FF"/>
                </a:solidFill>
                <a:latin typeface="Iglesia-Light" pitchFamily="2" charset="0"/>
              </a:rPr>
              <a:t>Sonneninsel Zypern</a:t>
            </a:r>
          </a:p>
        </p:txBody>
      </p:sp>
      <p:sp>
        <p:nvSpPr>
          <p:cNvPr id="4" name="Rechteck 3"/>
          <p:cNvSpPr/>
          <p:nvPr/>
        </p:nvSpPr>
        <p:spPr>
          <a:xfrm>
            <a:off x="5612542" y="93711"/>
            <a:ext cx="556484" cy="34803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5612542" y="478166"/>
            <a:ext cx="556485" cy="351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69262" y="4476442"/>
            <a:ext cx="2692723" cy="6486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r>
              <a:rPr lang="de-DE" sz="2900" dirty="0">
                <a:solidFill>
                  <a:srgbClr val="0000FF"/>
                </a:solidFill>
                <a:latin typeface="GoudyHandtooled BT" panose="04020604050203030203" pitchFamily="82" charset="0"/>
              </a:rPr>
              <a:t>WC</a:t>
            </a:r>
            <a:endParaRPr lang="de-DE" sz="2900" dirty="0">
              <a:latin typeface="GoudyHandtooled BT" panose="04020604050203030203" pitchFamily="8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831268" y="1688519"/>
            <a:ext cx="1497794" cy="65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r>
              <a:rPr lang="de-DE" sz="16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348542" y="1688804"/>
            <a:ext cx="1445685" cy="65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t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6115944" y="164091"/>
            <a:ext cx="1408939" cy="289177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eingebuchte Plätze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6115944" y="483672"/>
            <a:ext cx="930097" cy="289177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freie Plätze</a:t>
            </a:r>
          </a:p>
        </p:txBody>
      </p:sp>
      <p:sp>
        <p:nvSpPr>
          <p:cNvPr id="122" name="Abgerundetes Rechteck 121"/>
          <p:cNvSpPr/>
          <p:nvPr/>
        </p:nvSpPr>
        <p:spPr>
          <a:xfrm>
            <a:off x="1852053" y="2384629"/>
            <a:ext cx="1480972" cy="66192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" name="Abgerundetes Rechteck 122"/>
          <p:cNvSpPr/>
          <p:nvPr/>
        </p:nvSpPr>
        <p:spPr>
          <a:xfrm>
            <a:off x="353686" y="2384628"/>
            <a:ext cx="1457989" cy="65737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5" name="Abgerundetes Rechteck 124"/>
          <p:cNvSpPr/>
          <p:nvPr/>
        </p:nvSpPr>
        <p:spPr>
          <a:xfrm>
            <a:off x="1853540" y="3082473"/>
            <a:ext cx="1479486" cy="63902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de-DE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de-DE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E.-Zi.</a:t>
            </a:r>
            <a:endParaRPr lang="de-DE" sz="1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Abgerundetes Rechteck 125"/>
          <p:cNvSpPr/>
          <p:nvPr/>
        </p:nvSpPr>
        <p:spPr>
          <a:xfrm>
            <a:off x="379697" y="3082472"/>
            <a:ext cx="1431978" cy="6541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Abgerundetes Rechteck 181"/>
          <p:cNvSpPr/>
          <p:nvPr/>
        </p:nvSpPr>
        <p:spPr>
          <a:xfrm>
            <a:off x="3884435" y="14478373"/>
            <a:ext cx="1389209" cy="6988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183" name="Abgerundetes Rechteck 182"/>
          <p:cNvSpPr/>
          <p:nvPr/>
        </p:nvSpPr>
        <p:spPr>
          <a:xfrm>
            <a:off x="3884435" y="13745618"/>
            <a:ext cx="1389209" cy="6988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184" name="Abgerundetes Rechteck 183"/>
          <p:cNvSpPr/>
          <p:nvPr/>
        </p:nvSpPr>
        <p:spPr>
          <a:xfrm>
            <a:off x="2412017" y="13745618"/>
            <a:ext cx="1389209" cy="6988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185" name="Abgerundetes Rechteck 184"/>
          <p:cNvSpPr/>
          <p:nvPr/>
        </p:nvSpPr>
        <p:spPr>
          <a:xfrm>
            <a:off x="3884435" y="14531915"/>
            <a:ext cx="1389209" cy="6988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186" name="Abgerundetes Rechteck 185"/>
          <p:cNvSpPr/>
          <p:nvPr/>
        </p:nvSpPr>
        <p:spPr>
          <a:xfrm>
            <a:off x="2412017" y="14521870"/>
            <a:ext cx="1389209" cy="6988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187" name="Rechteck 186"/>
          <p:cNvSpPr/>
          <p:nvPr/>
        </p:nvSpPr>
        <p:spPr>
          <a:xfrm>
            <a:off x="287376" y="880224"/>
            <a:ext cx="6748334" cy="94512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 sz="1200" dirty="0"/>
          </a:p>
        </p:txBody>
      </p:sp>
      <p:sp>
        <p:nvSpPr>
          <p:cNvPr id="195" name="Abgerundetes Rechteck 194"/>
          <p:cNvSpPr/>
          <p:nvPr/>
        </p:nvSpPr>
        <p:spPr>
          <a:xfrm>
            <a:off x="4801574" y="927519"/>
            <a:ext cx="1461514" cy="7355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r>
              <a:rPr lang="de-DE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Fahrer:</a:t>
            </a:r>
          </a:p>
        </p:txBody>
      </p:sp>
      <p:sp>
        <p:nvSpPr>
          <p:cNvPr id="196" name="Abgerundetes Rechteck 195"/>
          <p:cNvSpPr/>
          <p:nvPr/>
        </p:nvSpPr>
        <p:spPr>
          <a:xfrm>
            <a:off x="5545554" y="1692271"/>
            <a:ext cx="1461514" cy="6507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r>
              <a:rPr 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7" name="Abgerundetes Rechteck 196"/>
          <p:cNvSpPr/>
          <p:nvPr/>
        </p:nvSpPr>
        <p:spPr>
          <a:xfrm>
            <a:off x="3996655" y="1695457"/>
            <a:ext cx="1521018" cy="6507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r>
              <a:rPr lang="de-DE" sz="1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8" name="Abgerundetes Rechteck 197"/>
          <p:cNvSpPr/>
          <p:nvPr/>
        </p:nvSpPr>
        <p:spPr>
          <a:xfrm>
            <a:off x="5517672" y="2380185"/>
            <a:ext cx="1482205" cy="6658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9" name="Abgerundetes Rechteck 198"/>
          <p:cNvSpPr/>
          <p:nvPr/>
        </p:nvSpPr>
        <p:spPr>
          <a:xfrm>
            <a:off x="4027653" y="2373645"/>
            <a:ext cx="1451945" cy="66192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r>
              <a:rPr lang="de-DE" sz="1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de-DE" sz="16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de-DE" sz="16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0" name="Abgerundetes Rechteck 199"/>
          <p:cNvSpPr/>
          <p:nvPr/>
        </p:nvSpPr>
        <p:spPr>
          <a:xfrm>
            <a:off x="5526931" y="3075783"/>
            <a:ext cx="1480136" cy="6636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1" name="Abgerundetes Rechteck 200"/>
          <p:cNvSpPr/>
          <p:nvPr/>
        </p:nvSpPr>
        <p:spPr>
          <a:xfrm>
            <a:off x="4027654" y="3086225"/>
            <a:ext cx="1445066" cy="6504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2" name="Abgerundetes Rechteck 201"/>
          <p:cNvSpPr/>
          <p:nvPr/>
        </p:nvSpPr>
        <p:spPr>
          <a:xfrm>
            <a:off x="5526931" y="3773824"/>
            <a:ext cx="1474945" cy="6647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3" name="Abgerundetes Rechteck 202"/>
          <p:cNvSpPr/>
          <p:nvPr/>
        </p:nvSpPr>
        <p:spPr>
          <a:xfrm>
            <a:off x="4035712" y="3777345"/>
            <a:ext cx="1437009" cy="697205"/>
          </a:xfrm>
          <a:prstGeom prst="roundRect">
            <a:avLst>
              <a:gd name="adj" fmla="val 1924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" name="Abgerundetes Rechteck 203"/>
          <p:cNvSpPr/>
          <p:nvPr/>
        </p:nvSpPr>
        <p:spPr>
          <a:xfrm>
            <a:off x="1865596" y="3763632"/>
            <a:ext cx="1484660" cy="65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" name="Abgerundetes Rechteck 204"/>
          <p:cNvSpPr/>
          <p:nvPr/>
        </p:nvSpPr>
        <p:spPr>
          <a:xfrm>
            <a:off x="379697" y="3777345"/>
            <a:ext cx="1431978" cy="65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Abgerundetes Rechteck 205"/>
          <p:cNvSpPr/>
          <p:nvPr/>
        </p:nvSpPr>
        <p:spPr>
          <a:xfrm>
            <a:off x="5545555" y="4518777"/>
            <a:ext cx="1446772" cy="6429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" name="Abgerundetes Rechteck 206"/>
          <p:cNvSpPr/>
          <p:nvPr/>
        </p:nvSpPr>
        <p:spPr>
          <a:xfrm>
            <a:off x="4037761" y="4518250"/>
            <a:ext cx="1445686" cy="6344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8" name="Abgerundetes Rechteck 207"/>
          <p:cNvSpPr/>
          <p:nvPr/>
        </p:nvSpPr>
        <p:spPr>
          <a:xfrm>
            <a:off x="5504596" y="5217999"/>
            <a:ext cx="1517211" cy="65076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endParaRPr lang="de-DE" sz="1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" name="Abgerundetes Rechteck 208"/>
          <p:cNvSpPr/>
          <p:nvPr/>
        </p:nvSpPr>
        <p:spPr>
          <a:xfrm>
            <a:off x="5535716" y="6588517"/>
            <a:ext cx="1446014" cy="6548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0" name="Abgerundetes Rechteck 209"/>
          <p:cNvSpPr/>
          <p:nvPr/>
        </p:nvSpPr>
        <p:spPr>
          <a:xfrm>
            <a:off x="1825898" y="5862434"/>
            <a:ext cx="1524358" cy="7002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11" name="Abgerundetes Rechteck 210"/>
          <p:cNvSpPr/>
          <p:nvPr/>
        </p:nvSpPr>
        <p:spPr>
          <a:xfrm>
            <a:off x="389855" y="5876511"/>
            <a:ext cx="1408054" cy="65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de-DE" sz="16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     </a:t>
            </a:r>
            <a:r>
              <a:rPr lang="de-DE" sz="12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E.-Zi.</a:t>
            </a:r>
          </a:p>
        </p:txBody>
      </p:sp>
      <p:sp>
        <p:nvSpPr>
          <p:cNvPr id="212" name="Abgerundetes Rechteck 211"/>
          <p:cNvSpPr/>
          <p:nvPr/>
        </p:nvSpPr>
        <p:spPr>
          <a:xfrm>
            <a:off x="1825900" y="6585673"/>
            <a:ext cx="1524356" cy="65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endParaRPr lang="de-DE" sz="1600" b="1" i="1" dirty="0">
              <a:latin typeface="Times New Roman" panose="02020603050405020304" pitchFamily="18" charset="0"/>
            </a:endParaRPr>
          </a:p>
        </p:txBody>
      </p:sp>
      <p:sp>
        <p:nvSpPr>
          <p:cNvPr id="213" name="Abgerundetes Rechteck 212"/>
          <p:cNvSpPr/>
          <p:nvPr/>
        </p:nvSpPr>
        <p:spPr>
          <a:xfrm>
            <a:off x="399802" y="6585673"/>
            <a:ext cx="1406510" cy="65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latin typeface="Times New Roman" panose="02020603050405020304" pitchFamily="18" charset="0"/>
            </a:endParaRPr>
          </a:p>
          <a:p>
            <a:endParaRPr lang="de-DE" sz="1000" b="1" i="1" dirty="0">
              <a:latin typeface="Times New Roman" panose="02020603050405020304" pitchFamily="18" charset="0"/>
            </a:endParaRPr>
          </a:p>
        </p:txBody>
      </p:sp>
      <p:sp>
        <p:nvSpPr>
          <p:cNvPr id="214" name="Abgerundetes Rechteck 213"/>
          <p:cNvSpPr/>
          <p:nvPr/>
        </p:nvSpPr>
        <p:spPr>
          <a:xfrm>
            <a:off x="1825794" y="7286964"/>
            <a:ext cx="1549418" cy="65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endParaRPr lang="de-DE" sz="1600" b="1" i="1" dirty="0">
              <a:latin typeface="Times New Roman" panose="02020603050405020304" pitchFamily="18" charset="0"/>
            </a:endParaRPr>
          </a:p>
        </p:txBody>
      </p:sp>
      <p:sp>
        <p:nvSpPr>
          <p:cNvPr id="215" name="Abgerundetes Rechteck 214"/>
          <p:cNvSpPr/>
          <p:nvPr/>
        </p:nvSpPr>
        <p:spPr>
          <a:xfrm>
            <a:off x="386617" y="7267418"/>
            <a:ext cx="1414529" cy="6679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400" b="1" i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</a:endParaRPr>
          </a:p>
          <a:p>
            <a:endParaRPr lang="de-DE" sz="1400" b="1" i="1" dirty="0">
              <a:latin typeface="Times New Roman" panose="02020603050405020304" pitchFamily="18" charset="0"/>
            </a:endParaRPr>
          </a:p>
        </p:txBody>
      </p:sp>
      <p:sp>
        <p:nvSpPr>
          <p:cNvPr id="216" name="Abgerundetes Rechteck 215"/>
          <p:cNvSpPr/>
          <p:nvPr/>
        </p:nvSpPr>
        <p:spPr>
          <a:xfrm>
            <a:off x="1831270" y="7981979"/>
            <a:ext cx="1567936" cy="7016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35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7" name="Abgerundetes Rechteck 216"/>
          <p:cNvSpPr/>
          <p:nvPr/>
        </p:nvSpPr>
        <p:spPr>
          <a:xfrm>
            <a:off x="332456" y="7966273"/>
            <a:ext cx="1439691" cy="7234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de-DE" sz="11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8" name="Abgerundetes Rechteck 217"/>
          <p:cNvSpPr/>
          <p:nvPr/>
        </p:nvSpPr>
        <p:spPr>
          <a:xfrm>
            <a:off x="4027653" y="8737479"/>
            <a:ext cx="1496638" cy="7367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9" name="Abgerundetes Rechteck 218"/>
          <p:cNvSpPr/>
          <p:nvPr/>
        </p:nvSpPr>
        <p:spPr>
          <a:xfrm>
            <a:off x="338027" y="8734533"/>
            <a:ext cx="1504674" cy="65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latin typeface="Times New Roman" panose="02020603050405020304" pitchFamily="18" charset="0"/>
            </a:endParaRPr>
          </a:p>
        </p:txBody>
      </p:sp>
      <p:sp>
        <p:nvSpPr>
          <p:cNvPr id="224" name="Abgerundetes Rechteck 223"/>
          <p:cNvSpPr/>
          <p:nvPr/>
        </p:nvSpPr>
        <p:spPr>
          <a:xfrm>
            <a:off x="5531840" y="5937842"/>
            <a:ext cx="1468038" cy="6023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pPr algn="ctr"/>
            <a:endParaRPr lang="de-DE" sz="1600" b="1" i="1">
              <a:latin typeface="Times New Roman" panose="02020603050405020304" pitchFamily="18" charset="0"/>
            </a:endParaRPr>
          </a:p>
        </p:txBody>
      </p:sp>
      <p:sp>
        <p:nvSpPr>
          <p:cNvPr id="225" name="Abgerundetes Rechteck 224"/>
          <p:cNvSpPr/>
          <p:nvPr/>
        </p:nvSpPr>
        <p:spPr>
          <a:xfrm>
            <a:off x="4013566" y="5919794"/>
            <a:ext cx="1468038" cy="65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3" name="Abgerundetes Rechteck 232"/>
          <p:cNvSpPr/>
          <p:nvPr/>
        </p:nvSpPr>
        <p:spPr>
          <a:xfrm>
            <a:off x="1840841" y="9438853"/>
            <a:ext cx="1567936" cy="77252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pPr algn="ctr"/>
            <a:endParaRPr lang="de-DE" sz="1600" b="1" i="1">
              <a:latin typeface="Times New Roman" panose="02020603050405020304" pitchFamily="18" charset="0"/>
            </a:endParaRPr>
          </a:p>
        </p:txBody>
      </p:sp>
      <p:sp>
        <p:nvSpPr>
          <p:cNvPr id="234" name="Abgerundetes Rechteck 233"/>
          <p:cNvSpPr/>
          <p:nvPr/>
        </p:nvSpPr>
        <p:spPr>
          <a:xfrm>
            <a:off x="353685" y="9445920"/>
            <a:ext cx="1457989" cy="751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pPr algn="ctr"/>
            <a:endParaRPr lang="de-DE" sz="1600" b="1" i="1">
              <a:latin typeface="Times New Roman" panose="02020603050405020304" pitchFamily="18" charset="0"/>
            </a:endParaRPr>
          </a:p>
        </p:txBody>
      </p:sp>
      <p:sp>
        <p:nvSpPr>
          <p:cNvPr id="235" name="Abgerundetes Rechteck 234"/>
          <p:cNvSpPr/>
          <p:nvPr/>
        </p:nvSpPr>
        <p:spPr>
          <a:xfrm>
            <a:off x="3992892" y="9530918"/>
            <a:ext cx="1545828" cy="69302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pPr algn="ctr"/>
            <a:endParaRPr lang="de-DE" sz="1600" b="1" i="1">
              <a:latin typeface="Times New Roman" panose="02020603050405020304" pitchFamily="18" charset="0"/>
            </a:endParaRPr>
          </a:p>
        </p:txBody>
      </p:sp>
      <p:sp>
        <p:nvSpPr>
          <p:cNvPr id="236" name="Abgerundetes Rechteck 235"/>
          <p:cNvSpPr/>
          <p:nvPr/>
        </p:nvSpPr>
        <p:spPr>
          <a:xfrm>
            <a:off x="5589995" y="9530918"/>
            <a:ext cx="1389209" cy="69302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pPr algn="ctr"/>
            <a:endParaRPr lang="de-DE" sz="1600" b="1" i="1">
              <a:latin typeface="Times New Roman" panose="02020603050405020304" pitchFamily="18" charset="0"/>
            </a:endParaRPr>
          </a:p>
        </p:txBody>
      </p:sp>
      <p:sp>
        <p:nvSpPr>
          <p:cNvPr id="237" name="Abgerundetes Rechteck 236"/>
          <p:cNvSpPr/>
          <p:nvPr/>
        </p:nvSpPr>
        <p:spPr>
          <a:xfrm>
            <a:off x="4027654" y="7267419"/>
            <a:ext cx="1442473" cy="6892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8" name="Abgerundetes Rechteck 237"/>
          <p:cNvSpPr/>
          <p:nvPr/>
        </p:nvSpPr>
        <p:spPr>
          <a:xfrm>
            <a:off x="5509884" y="7273744"/>
            <a:ext cx="1471845" cy="6709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9" name="Abgerundetes Rechteck 238"/>
          <p:cNvSpPr/>
          <p:nvPr/>
        </p:nvSpPr>
        <p:spPr>
          <a:xfrm>
            <a:off x="4013566" y="7995849"/>
            <a:ext cx="1479985" cy="6877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5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0" name="Abgerundetes Rechteck 239"/>
          <p:cNvSpPr/>
          <p:nvPr/>
        </p:nvSpPr>
        <p:spPr>
          <a:xfrm>
            <a:off x="5536394" y="7981980"/>
            <a:ext cx="1435960" cy="7234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1" name="Abgerundetes Rechteck 240"/>
          <p:cNvSpPr/>
          <p:nvPr/>
        </p:nvSpPr>
        <p:spPr>
          <a:xfrm>
            <a:off x="5553821" y="8747148"/>
            <a:ext cx="1418535" cy="7270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2" name="Abgerundetes Rechteck 241"/>
          <p:cNvSpPr/>
          <p:nvPr/>
        </p:nvSpPr>
        <p:spPr>
          <a:xfrm>
            <a:off x="1849446" y="8727419"/>
            <a:ext cx="1542305" cy="6676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7" name="Textfeld 246"/>
          <p:cNvSpPr txBox="1"/>
          <p:nvPr/>
        </p:nvSpPr>
        <p:spPr>
          <a:xfrm>
            <a:off x="3441988" y="1766698"/>
            <a:ext cx="497777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248" name="Textfeld 247"/>
          <p:cNvSpPr txBox="1"/>
          <p:nvPr/>
        </p:nvSpPr>
        <p:spPr>
          <a:xfrm>
            <a:off x="3455989" y="2455788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249" name="Textfeld 248"/>
          <p:cNvSpPr txBox="1"/>
          <p:nvPr/>
        </p:nvSpPr>
        <p:spPr>
          <a:xfrm>
            <a:off x="3452189" y="4489974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250" name="Textfeld 249"/>
          <p:cNvSpPr txBox="1"/>
          <p:nvPr/>
        </p:nvSpPr>
        <p:spPr>
          <a:xfrm>
            <a:off x="3452188" y="3800924"/>
            <a:ext cx="481592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251" name="Textfeld 250"/>
          <p:cNvSpPr txBox="1"/>
          <p:nvPr/>
        </p:nvSpPr>
        <p:spPr>
          <a:xfrm>
            <a:off x="3455989" y="5231352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sp>
        <p:nvSpPr>
          <p:cNvPr id="252" name="Textfeld 251"/>
          <p:cNvSpPr txBox="1"/>
          <p:nvPr/>
        </p:nvSpPr>
        <p:spPr>
          <a:xfrm>
            <a:off x="3441987" y="5945283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</a:p>
        </p:txBody>
      </p:sp>
      <p:sp>
        <p:nvSpPr>
          <p:cNvPr id="253" name="Textfeld 252"/>
          <p:cNvSpPr txBox="1"/>
          <p:nvPr/>
        </p:nvSpPr>
        <p:spPr>
          <a:xfrm>
            <a:off x="3441987" y="6646274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</p:txBody>
      </p:sp>
      <p:sp>
        <p:nvSpPr>
          <p:cNvPr id="254" name="Textfeld 253"/>
          <p:cNvSpPr txBox="1"/>
          <p:nvPr/>
        </p:nvSpPr>
        <p:spPr>
          <a:xfrm>
            <a:off x="3451453" y="7330835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</p:txBody>
      </p:sp>
      <p:sp>
        <p:nvSpPr>
          <p:cNvPr id="255" name="Textfeld 254"/>
          <p:cNvSpPr txBox="1"/>
          <p:nvPr/>
        </p:nvSpPr>
        <p:spPr>
          <a:xfrm>
            <a:off x="3437099" y="8043003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</p:txBody>
      </p:sp>
      <p:sp>
        <p:nvSpPr>
          <p:cNvPr id="256" name="Textfeld 255"/>
          <p:cNvSpPr txBox="1"/>
          <p:nvPr/>
        </p:nvSpPr>
        <p:spPr>
          <a:xfrm>
            <a:off x="3424853" y="8862216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</a:p>
        </p:txBody>
      </p:sp>
      <p:sp>
        <p:nvSpPr>
          <p:cNvPr id="257" name="Textfeld 256"/>
          <p:cNvSpPr txBox="1"/>
          <p:nvPr/>
        </p:nvSpPr>
        <p:spPr>
          <a:xfrm>
            <a:off x="3424853" y="9631431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  <p:sp>
        <p:nvSpPr>
          <p:cNvPr id="258" name="Textfeld 257"/>
          <p:cNvSpPr txBox="1"/>
          <p:nvPr/>
        </p:nvSpPr>
        <p:spPr>
          <a:xfrm>
            <a:off x="3452189" y="3152098"/>
            <a:ext cx="494523" cy="4485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3616" tIns="46808" rIns="93616" bIns="46808" rtlCol="0">
            <a:spAutoFit/>
          </a:bodyPr>
          <a:lstStyle/>
          <a:p>
            <a:pPr algn="ctr"/>
            <a:r>
              <a:rPr lang="de-D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Reihe</a:t>
            </a:r>
          </a:p>
          <a:p>
            <a:pPr algn="ctr"/>
            <a:r>
              <a:rPr lang="de-D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259" name="Pfeil nach rechts 258"/>
          <p:cNvSpPr/>
          <p:nvPr/>
        </p:nvSpPr>
        <p:spPr>
          <a:xfrm>
            <a:off x="502567" y="5553372"/>
            <a:ext cx="690450" cy="3369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260" name="Pfeil nach rechts 259"/>
          <p:cNvSpPr/>
          <p:nvPr/>
        </p:nvSpPr>
        <p:spPr>
          <a:xfrm>
            <a:off x="379697" y="1292717"/>
            <a:ext cx="642264" cy="353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261" name="Pfeil nach links 260"/>
          <p:cNvSpPr/>
          <p:nvPr/>
        </p:nvSpPr>
        <p:spPr>
          <a:xfrm>
            <a:off x="338868" y="921379"/>
            <a:ext cx="683134" cy="325551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262" name="Pfeil nach links 261"/>
          <p:cNvSpPr/>
          <p:nvPr/>
        </p:nvSpPr>
        <p:spPr>
          <a:xfrm>
            <a:off x="424534" y="5199347"/>
            <a:ext cx="683134" cy="325551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rtlCol="0" anchor="ctr"/>
          <a:lstStyle/>
          <a:p>
            <a:pPr algn="ctr"/>
            <a:endParaRPr lang="de-DE"/>
          </a:p>
        </p:txBody>
      </p:sp>
      <p:sp>
        <p:nvSpPr>
          <p:cNvPr id="263" name="Textfeld 262"/>
          <p:cNvSpPr txBox="1"/>
          <p:nvPr/>
        </p:nvSpPr>
        <p:spPr>
          <a:xfrm>
            <a:off x="6719480" y="1719991"/>
            <a:ext cx="191846" cy="257300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4" name="Textfeld 263"/>
          <p:cNvSpPr txBox="1"/>
          <p:nvPr/>
        </p:nvSpPr>
        <p:spPr>
          <a:xfrm>
            <a:off x="5198420" y="1701887"/>
            <a:ext cx="25318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5" name="Textfeld 264"/>
          <p:cNvSpPr txBox="1"/>
          <p:nvPr/>
        </p:nvSpPr>
        <p:spPr>
          <a:xfrm>
            <a:off x="6689533" y="2408672"/>
            <a:ext cx="25318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66" name="Textfeld 265"/>
          <p:cNvSpPr txBox="1"/>
          <p:nvPr/>
        </p:nvSpPr>
        <p:spPr>
          <a:xfrm>
            <a:off x="3008149" y="1731558"/>
            <a:ext cx="342110" cy="257300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67" name="Textfeld 266"/>
          <p:cNvSpPr txBox="1"/>
          <p:nvPr/>
        </p:nvSpPr>
        <p:spPr>
          <a:xfrm>
            <a:off x="1566588" y="1688522"/>
            <a:ext cx="25318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68" name="Textfeld 267"/>
          <p:cNvSpPr txBox="1"/>
          <p:nvPr/>
        </p:nvSpPr>
        <p:spPr>
          <a:xfrm>
            <a:off x="6677205" y="5211856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269" name="Textfeld 268"/>
          <p:cNvSpPr txBox="1"/>
          <p:nvPr/>
        </p:nvSpPr>
        <p:spPr>
          <a:xfrm>
            <a:off x="3031429" y="2455789"/>
            <a:ext cx="25318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70" name="Textfeld 269"/>
          <p:cNvSpPr txBox="1"/>
          <p:nvPr/>
        </p:nvSpPr>
        <p:spPr>
          <a:xfrm>
            <a:off x="5170299" y="2379459"/>
            <a:ext cx="25318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71" name="Textfeld 270"/>
          <p:cNvSpPr txBox="1"/>
          <p:nvPr/>
        </p:nvSpPr>
        <p:spPr>
          <a:xfrm>
            <a:off x="1604692" y="2438387"/>
            <a:ext cx="25318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72" name="Textfeld 271"/>
          <p:cNvSpPr txBox="1"/>
          <p:nvPr/>
        </p:nvSpPr>
        <p:spPr>
          <a:xfrm>
            <a:off x="5141053" y="3007560"/>
            <a:ext cx="344997" cy="257300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73" name="Textfeld 272"/>
          <p:cNvSpPr txBox="1"/>
          <p:nvPr/>
        </p:nvSpPr>
        <p:spPr>
          <a:xfrm>
            <a:off x="6719480" y="3058897"/>
            <a:ext cx="25318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74" name="Textfeld 273"/>
          <p:cNvSpPr txBox="1"/>
          <p:nvPr/>
        </p:nvSpPr>
        <p:spPr>
          <a:xfrm>
            <a:off x="3001966" y="3059567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275" name="Textfeld 274"/>
          <p:cNvSpPr txBox="1"/>
          <p:nvPr/>
        </p:nvSpPr>
        <p:spPr>
          <a:xfrm>
            <a:off x="3031676" y="3814637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76" name="Textfeld 275"/>
          <p:cNvSpPr txBox="1"/>
          <p:nvPr/>
        </p:nvSpPr>
        <p:spPr>
          <a:xfrm>
            <a:off x="6630563" y="3784920"/>
            <a:ext cx="317301" cy="257300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277" name="Textfeld 276"/>
          <p:cNvSpPr txBox="1"/>
          <p:nvPr/>
        </p:nvSpPr>
        <p:spPr>
          <a:xfrm>
            <a:off x="1517594" y="3050530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78" name="Textfeld 277"/>
          <p:cNvSpPr txBox="1"/>
          <p:nvPr/>
        </p:nvSpPr>
        <p:spPr>
          <a:xfrm>
            <a:off x="5162297" y="3848895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279" name="Textfeld 278"/>
          <p:cNvSpPr txBox="1"/>
          <p:nvPr/>
        </p:nvSpPr>
        <p:spPr>
          <a:xfrm>
            <a:off x="5160253" y="4529952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280" name="Textfeld 279"/>
          <p:cNvSpPr txBox="1"/>
          <p:nvPr/>
        </p:nvSpPr>
        <p:spPr>
          <a:xfrm>
            <a:off x="6623351" y="4515062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281" name="Textfeld 280"/>
          <p:cNvSpPr txBox="1"/>
          <p:nvPr/>
        </p:nvSpPr>
        <p:spPr>
          <a:xfrm>
            <a:off x="1486278" y="3770306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83" name="Textfeld 282"/>
          <p:cNvSpPr txBox="1"/>
          <p:nvPr/>
        </p:nvSpPr>
        <p:spPr>
          <a:xfrm>
            <a:off x="6689767" y="5890305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285" name="Textfeld 284"/>
          <p:cNvSpPr txBox="1"/>
          <p:nvPr/>
        </p:nvSpPr>
        <p:spPr>
          <a:xfrm>
            <a:off x="5147769" y="5910141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286" name="Textfeld 285"/>
          <p:cNvSpPr txBox="1"/>
          <p:nvPr/>
        </p:nvSpPr>
        <p:spPr>
          <a:xfrm>
            <a:off x="3074450" y="5889399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287" name="Textfeld 286"/>
          <p:cNvSpPr txBox="1"/>
          <p:nvPr/>
        </p:nvSpPr>
        <p:spPr>
          <a:xfrm>
            <a:off x="1508027" y="5901074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290" name="Textfeld 289"/>
          <p:cNvSpPr txBox="1"/>
          <p:nvPr/>
        </p:nvSpPr>
        <p:spPr>
          <a:xfrm>
            <a:off x="3039125" y="6571497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</p:txBody>
      </p:sp>
      <p:sp>
        <p:nvSpPr>
          <p:cNvPr id="291" name="Textfeld 290"/>
          <p:cNvSpPr txBox="1"/>
          <p:nvPr/>
        </p:nvSpPr>
        <p:spPr>
          <a:xfrm>
            <a:off x="4941252" y="6873044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292" name="Textfeld 291"/>
          <p:cNvSpPr txBox="1"/>
          <p:nvPr/>
        </p:nvSpPr>
        <p:spPr>
          <a:xfrm>
            <a:off x="1508027" y="6593968"/>
            <a:ext cx="355147" cy="257300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294" name="Textfeld 293"/>
          <p:cNvSpPr txBox="1"/>
          <p:nvPr/>
        </p:nvSpPr>
        <p:spPr>
          <a:xfrm>
            <a:off x="6661764" y="6558326"/>
            <a:ext cx="373949" cy="257300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295" name="Textfeld 294"/>
          <p:cNvSpPr txBox="1"/>
          <p:nvPr/>
        </p:nvSpPr>
        <p:spPr>
          <a:xfrm>
            <a:off x="4941252" y="6857545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297" name="Textfeld 296"/>
          <p:cNvSpPr txBox="1"/>
          <p:nvPr/>
        </p:nvSpPr>
        <p:spPr>
          <a:xfrm>
            <a:off x="6642907" y="7300917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</a:p>
        </p:txBody>
      </p:sp>
      <p:sp>
        <p:nvSpPr>
          <p:cNvPr id="298" name="Textfeld 297"/>
          <p:cNvSpPr txBox="1"/>
          <p:nvPr/>
        </p:nvSpPr>
        <p:spPr>
          <a:xfrm>
            <a:off x="2981970" y="7998332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299" name="Textfeld 298"/>
          <p:cNvSpPr txBox="1"/>
          <p:nvPr/>
        </p:nvSpPr>
        <p:spPr>
          <a:xfrm>
            <a:off x="5191402" y="7981981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</a:p>
        </p:txBody>
      </p:sp>
      <p:sp>
        <p:nvSpPr>
          <p:cNvPr id="300" name="Textfeld 299"/>
          <p:cNvSpPr txBox="1"/>
          <p:nvPr/>
        </p:nvSpPr>
        <p:spPr>
          <a:xfrm>
            <a:off x="1468735" y="7295696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301" name="Textfeld 300"/>
          <p:cNvSpPr txBox="1"/>
          <p:nvPr/>
        </p:nvSpPr>
        <p:spPr>
          <a:xfrm>
            <a:off x="3081905" y="7300917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</a:p>
        </p:txBody>
      </p:sp>
      <p:sp>
        <p:nvSpPr>
          <p:cNvPr id="302" name="Textfeld 301"/>
          <p:cNvSpPr txBox="1"/>
          <p:nvPr/>
        </p:nvSpPr>
        <p:spPr>
          <a:xfrm>
            <a:off x="6627362" y="8007863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</a:p>
        </p:txBody>
      </p:sp>
      <p:sp>
        <p:nvSpPr>
          <p:cNvPr id="303" name="Textfeld 302"/>
          <p:cNvSpPr txBox="1"/>
          <p:nvPr/>
        </p:nvSpPr>
        <p:spPr>
          <a:xfrm>
            <a:off x="5187295" y="9547600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304" name="Textfeld 303"/>
          <p:cNvSpPr txBox="1"/>
          <p:nvPr/>
        </p:nvSpPr>
        <p:spPr>
          <a:xfrm>
            <a:off x="6627362" y="8765049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sp>
        <p:nvSpPr>
          <p:cNvPr id="305" name="Textfeld 304"/>
          <p:cNvSpPr txBox="1"/>
          <p:nvPr/>
        </p:nvSpPr>
        <p:spPr>
          <a:xfrm>
            <a:off x="1518179" y="8006597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306" name="Textfeld 305"/>
          <p:cNvSpPr txBox="1"/>
          <p:nvPr/>
        </p:nvSpPr>
        <p:spPr>
          <a:xfrm>
            <a:off x="3074450" y="8758084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307" name="Textfeld 306"/>
          <p:cNvSpPr txBox="1"/>
          <p:nvPr/>
        </p:nvSpPr>
        <p:spPr>
          <a:xfrm>
            <a:off x="5186846" y="8758084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</a:p>
        </p:txBody>
      </p:sp>
      <p:sp>
        <p:nvSpPr>
          <p:cNvPr id="308" name="Textfeld 307"/>
          <p:cNvSpPr txBox="1"/>
          <p:nvPr/>
        </p:nvSpPr>
        <p:spPr>
          <a:xfrm>
            <a:off x="6664429" y="9547600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</a:p>
        </p:txBody>
      </p:sp>
      <p:sp>
        <p:nvSpPr>
          <p:cNvPr id="309" name="Textfeld 308"/>
          <p:cNvSpPr txBox="1"/>
          <p:nvPr/>
        </p:nvSpPr>
        <p:spPr>
          <a:xfrm>
            <a:off x="1407937" y="9452331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</a:p>
        </p:txBody>
      </p:sp>
      <p:sp>
        <p:nvSpPr>
          <p:cNvPr id="310" name="Textfeld 309"/>
          <p:cNvSpPr txBox="1"/>
          <p:nvPr/>
        </p:nvSpPr>
        <p:spPr>
          <a:xfrm>
            <a:off x="3001967" y="9461212"/>
            <a:ext cx="314608" cy="248419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</a:p>
        </p:txBody>
      </p:sp>
      <p:sp>
        <p:nvSpPr>
          <p:cNvPr id="311" name="Textfeld 310"/>
          <p:cNvSpPr txBox="1"/>
          <p:nvPr/>
        </p:nvSpPr>
        <p:spPr>
          <a:xfrm>
            <a:off x="1531242" y="8737479"/>
            <a:ext cx="317301" cy="257300"/>
          </a:xfrm>
          <a:prstGeom prst="rect">
            <a:avLst/>
          </a:prstGeom>
          <a:noFill/>
        </p:spPr>
        <p:txBody>
          <a:bodyPr wrap="non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314" name="Rechteck 313"/>
          <p:cNvSpPr/>
          <p:nvPr/>
        </p:nvSpPr>
        <p:spPr>
          <a:xfrm>
            <a:off x="5535716" y="2379458"/>
            <a:ext cx="1211319" cy="305116"/>
          </a:xfrm>
          <a:prstGeom prst="rect">
            <a:avLst/>
          </a:prstGeom>
        </p:spPr>
        <p:txBody>
          <a:bodyPr wrap="square" lIns="93616" tIns="46808" rIns="93616" bIns="46808">
            <a:spAutoFit/>
          </a:bodyPr>
          <a:lstStyle/>
          <a:p>
            <a:pPr lvl="0"/>
            <a:r>
              <a:rPr lang="de-DE" sz="1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sz="1000" dirty="0"/>
          </a:p>
        </p:txBody>
      </p:sp>
      <p:sp>
        <p:nvSpPr>
          <p:cNvPr id="127" name="Abgerundetes Rechteck 126"/>
          <p:cNvSpPr/>
          <p:nvPr/>
        </p:nvSpPr>
        <p:spPr>
          <a:xfrm>
            <a:off x="4027655" y="6593968"/>
            <a:ext cx="1465898" cy="6442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endParaRPr lang="de-DE" sz="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de-DE" sz="16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8" name="Abgerundetes Rechteck 127"/>
          <p:cNvSpPr/>
          <p:nvPr/>
        </p:nvSpPr>
        <p:spPr>
          <a:xfrm>
            <a:off x="4053272" y="5194633"/>
            <a:ext cx="1423956" cy="657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pPr algn="ctr"/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5149360" y="7254391"/>
            <a:ext cx="377570" cy="257300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160253" y="6541796"/>
            <a:ext cx="359247" cy="257300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198420" y="5206560"/>
            <a:ext cx="382731" cy="257300"/>
          </a:xfrm>
          <a:prstGeom prst="rect">
            <a:avLst/>
          </a:prstGeom>
          <a:noFill/>
        </p:spPr>
        <p:txBody>
          <a:bodyPr wrap="square" lIns="93616" tIns="46808" rIns="93616" bIns="46808" rtlCol="0">
            <a:spAutoFit/>
          </a:bodyPr>
          <a:lstStyle/>
          <a:p>
            <a:r>
              <a:rPr lang="de-DE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372141" y="912422"/>
            <a:ext cx="1480136" cy="72068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616" tIns="46808" rIns="93616" bIns="46808" rtlCol="0" anchor="ctr"/>
          <a:lstStyle/>
          <a:p>
            <a:r>
              <a:rPr 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Reiseleiter:</a:t>
            </a:r>
          </a:p>
          <a:p>
            <a:r>
              <a:rPr 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Tassos</a:t>
            </a:r>
            <a:r>
              <a:rPr lang="de-DE" sz="1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de-DE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E.-Zi.</a:t>
            </a:r>
            <a:endParaRPr lang="de-DE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734401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124</Words>
  <Application>Microsoft Office PowerPoint</Application>
  <PresentationFormat>Benutzerdefiniert</PresentationFormat>
  <Paragraphs>89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Calibri</vt:lpstr>
      <vt:lpstr>Georgia</vt:lpstr>
      <vt:lpstr>GoudyHandtooled BT</vt:lpstr>
      <vt:lpstr>Iglesia-Light</vt:lpstr>
      <vt:lpstr>Times New Roman</vt:lpstr>
      <vt:lpstr>Trebuchet MS</vt:lpstr>
      <vt:lpstr>Slipstream</vt:lpstr>
      <vt:lpstr>Sonneninsel Zypern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Côte d'Azur und die Provence</dc:title>
  <dc:creator>AB Strunck</dc:creator>
  <cp:lastModifiedBy>Anneliese Strunck</cp:lastModifiedBy>
  <cp:revision>136</cp:revision>
  <cp:lastPrinted>2024-06-21T19:36:46Z</cp:lastPrinted>
  <dcterms:created xsi:type="dcterms:W3CDTF">2022-06-29T21:29:17Z</dcterms:created>
  <dcterms:modified xsi:type="dcterms:W3CDTF">2024-06-21T19:48:39Z</dcterms:modified>
</cp:coreProperties>
</file>